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0.53723404255319152</c:v>
                </c:pt>
                <c:pt idx="1">
                  <c:v>0.46276595744680848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0.53723404255319152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9.5121879063435912</c:v>
                </c:pt>
                <c:pt idx="1">
                  <c:v>6.9778724647862846</c:v>
                </c:pt>
                <c:pt idx="2">
                  <c:v>9.0416172066677074</c:v>
                </c:pt>
                <c:pt idx="3">
                  <c:v>7.8487722145960586</c:v>
                </c:pt>
                <c:pt idx="4">
                  <c:v>5.9912364417100106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9.0298554076301869</c:v>
                </c:pt>
                <c:pt idx="1">
                  <c:v>6.5441704220939876</c:v>
                </c:pt>
                <c:pt idx="2">
                  <c:v>8.6147051688736038</c:v>
                </c:pt>
                <c:pt idx="3">
                  <c:v>7.4997028473626077</c:v>
                </c:pt>
                <c:pt idx="4">
                  <c:v>5.6787379006199714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81-4D8B-B368-38157EF5C5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81-4D8B-B368-38157EF5C5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0.10340360465835907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0.31734188788196871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3.3130041123242417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0.23625872138473625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5.7668137218609949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0.31331889705804628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0.22960885299466494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2.3970837234078282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0.22960885299466494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0.16082443253394274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6.4290313593164718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6.8693986699340321</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34-452A-A7C6-2662E78AD0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34-452A-A7C6-2662E78AD0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99-4E9C-A514-9D5BC4E877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99-4E9C-A514-9D5BC4E877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0.10505200975775519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0.44434009040323108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0.12387869508420124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1.2932759333554085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0.12387869508420124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0.44434009040323108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6.0111070523612753E-2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6.4054904047750423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0.42271069242522596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0.459450762291846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0.12809143743141682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1.3372563634638945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0.12809143743141771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0.45945076229184689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9.5606722572298963E-2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7.0782582626002393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0.71836364593577517</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0.54890999259594331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0.15303200199594169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1.5976323053776547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0.15303200199594169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0.24102480790671521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7.1244473424268158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5.4029615240437927</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7.4747714176603006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F7-4F99-AF95-EAF491B8B2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F7-4F99-AF95-EAF491B8B2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25-4312-A695-FDD9949E6E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25-4312-A695-FDD9949E6E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0.57152975249268945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0.73495381338106203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0.2048996282693798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2.1391229364673165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0.20489962826937891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0.7349538133810638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0.16850558004147054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5.4029615240437927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3.9589124967640998E-2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0.9343660039082331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0.26049425607793442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2.7195229327684309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0.2604942560779353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0.48647771527591743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5.38748841216045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8.2766299602128814</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89-451B-A5A6-CEEDAAA217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89-451B-A5A6-CEEDAAA217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91-4B5A-B184-33786738F0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91-4B5A-B184-33786738F0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1.3043751183856145E-2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0.40543558566353344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0.11303241003331355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1.180042262197575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0.11303241003331443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0.38618136055399432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8.2766299602128814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8.3547209299493161</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E1-45E4-975B-FAE30C6139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E1-45E4-975B-FAE30C6139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0B-4E2A-A785-3BF699958C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0B-4E2A-A785-3BF699958C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31-4D99-8358-79236DF629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31-4D99-8358-79236DF629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0.28603015979070801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0.37651802022150704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0.10497040899100618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1.0958761195398976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0.10497040899100618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0.37651802022150704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5.9217846276585107E-2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8.3547209299493161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8.8762022945655623</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AB-4DBD-8A69-BC0EAFAE83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AB-4DBD-8A69-BC0EAFAE83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81-4C50-8EA1-43E408D2E6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81-4C50-8EA1-43E408D2E6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1.2496339154706364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0.25281966512492104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7.0484232424039561E-2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0.73584534784677658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7.0484232424039561E-2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0.25281966512492104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5.1885095671488912E-2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9.5121879063435912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0.25239050298510435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0.34249196238977309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9.5484198464221848E-2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0.99684143270619785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9.5484198464221848E-2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0.17046156669563572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8.715544517047654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0.15213009649620268</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0.37392610052429198</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0.10424780115797549</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1.0883321966799189</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0.10424780115797638</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0.15305563175912518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8.4008744603054417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8.427123690629724</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47-4A3C-954E-8D1BA33E5B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47-4A3C-954E-8D1BA33E5B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F2-4E35-9537-861E5FD5A1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F2-4E35-9537-861E5FD5A1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E6-4D4F-AF47-DA677FE194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E6-4D4F-AF47-DA677FE194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0.18177750296054729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0.38467177876176084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0.10724361591024056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1.1196080760170481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0.10724361591024056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0.34635338106529723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8.3453504101211919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0.19812577221970962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0.38541556628790641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0.10745097831158379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1.1217729099536413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0.1074509783115829</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0.3854155662879073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1.4005024058221238E-3</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8.508896971138256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8.1948117800658213</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BF-4988-986E-8E65D957DD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BF-4988-986E-8E65D957DD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59-4A0B-8354-5DC70623E2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59-4A0B-8354-5DC70623E2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0.46083327067304847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0.64072138491425967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0.17862833174403026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1.8648543424109958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0.17862833174402937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0.64072138491425967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0.55880801211875131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7.6081066002746711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0.19950858799538196</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7.6144062322567763E-2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0.79493316589067575</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7.6144062322567763E-2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0.27312089066712808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0.22225079433106742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8.9601226869760122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0.32125137612776999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9.2903593032412246E-2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0.96990027953875746</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9.2903593032412246E-2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0.33323559711981154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0.70185267528343509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8.016206052946778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8.4130138865597281E-2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0.18705752438244172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1.9528539130350291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5.8872201569773353E-2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8.2083402944467672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42-48BA-9EA0-8EA61D20BB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42-48BA-9EA0-8EA61D20BB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9E-455D-A63E-B918333E77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9E-455D-A63E-B918333E77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0.13007102025990047</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0.35901934061361107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0.10009190794565548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1.0449452634430472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0.10009190794565548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0.35901934061361196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0.7808624500196526</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8.2814765034775419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1.0396538491607323</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0.55296988594419894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0.15416386990753672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1.6094488451693358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0.15416386990753672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0.50621257575410894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8.7533458012797283</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0.36340581264693483</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0.14961610138610659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1.5619707895178827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0.14961610138610659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9.0463318294384365E-2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8.8787549734575251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8.2262495119010968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23-4B7E-8986-7C96C1C8C9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23-4B7E-8986-7C96C1C8C9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38-4124-B303-CF5BD20E84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38-4124-B303-CF5BD20E84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0.181744992808893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0.37986727447289947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0.10590415603550607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1.1056243056963257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0.10590415603550696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0.37986727447289859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0.11812422311530568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7.4958556734207624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0.17385648380276653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0.30069383267341632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8.3831192404103305E-2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0.87518570910858884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8.3831192404103305E-2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0.24984006664011282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8.5201797112639994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3.955956338825839E-2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2.0475301414355274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0.1679635875567822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7.744946707619432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9.3499516199662125E-3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0.32487594397887953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9.0572984237883958E-2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0.94556905565897154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9.0572984237883958E-2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0.24488204270872593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8.4705339537387392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0.3100428613257451</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8.655354184755204E-2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0.90360664956975523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8.655354184755204E-2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0.31045861907989547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9.5233426714512959E-2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8.4184287091808851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8.7137091060453091</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F8-442C-A8F0-61144D7A56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F8-442C-A8F0-61144D7A56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C0-41BF-889E-3E4CDFEEF7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C0-41BF-889E-3E4CDFEEF7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0.2856386435879541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0.10245291936209799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1.0695938863655448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0.10245291936209711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0.36748804482067143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0.12693461622907876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8.7137091060453091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0.5054518840571971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0.14322602970424736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1.4952593512600894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0.14322602970424825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0.51373698232471199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5.2637773177753644E-2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8.3024435070470872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0.62518220996099494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0.39840592884791448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0.11107259427052973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1.1595820647593058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0.11107259427052973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6.6892370904886533E-2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9.3983694097499377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0.33949027374602636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0.22417066310271494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2.3403097954656946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0.22417066310271494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0.80407702584458285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6.2060241821402684E-2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6.9778724647862846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0.15380028452572914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0.222469045565302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2.3225451507266146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0.222469045565302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0.79797349940775764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0.81388631188730187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4.5706075850195882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8.3198974385176427E-2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0.18173717464016903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1.8973102194722191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0.18173717464016903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0.36126999236810775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7.9484920443397931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0.55188679245283034</c:v>
                </c:pt>
                <c:pt idx="1">
                  <c:v>5.6603773584905669E-2</c:v>
                </c:pt>
                <c:pt idx="2">
                  <c:v>0.23113207547169812</c:v>
                </c:pt>
                <c:pt idx="3">
                  <c:v>9.9056603773584898E-2</c:v>
                </c:pt>
                <c:pt idx="4">
                  <c:v>1.886792452830189E-2</c:v>
                </c:pt>
                <c:pt idx="5">
                  <c:v>4.245283018867925E-2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6.3035819680903478</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BB-4EDF-BBFD-FBEA2B8C79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BB-4EDF-BBFD-FBEA2B8C79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8B-4C7E-889B-64FFD5ED04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8B-4C7E-889B-64FFD5ED04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0.63824669690170133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0.70482935395570134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0.19650115420788961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2.0514440634113047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0.19650115420788961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0.70482935395570223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0.11799284690229328</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7.5281975966919807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0.62036784648561305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0.56339833981504306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0.1570712448781233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1.6398014257817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0.1570712448781233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0.56339833981504306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0.21143119676152189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7.7708931361152809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0.38200992691419078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0.64648040989941791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0.18023390485239243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1.88161629698984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0.18023390485239332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0.60363292004476499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8.2174576616613351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8.5241844108113085E-2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0.72893731542491391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0.20322227362170731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2.1216115928415156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0.20322227362170775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0.72893731542491214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1.5539737094284938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5.023467238583474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0.22883312209585016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0.61942677948091007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0.17269155495888278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1.8028752383147215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0.17269155495888366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0.61942677948090985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1.083837804503375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2.9778942073996681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8.3679230107080116E-2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0.12268548270883617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1.2808189660989049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0.12268548270883528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0.44006016079644894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0.33349551342836925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7.6444845564879831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9.4526495181213814</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0.37264150943396218</c:v>
                </c:pt>
                <c:pt idx="1">
                  <c:v>0.62735849056603787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99-40C3-892F-2A90AE2446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99-40C3-892F-2A90AE2446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D3-45A9-A98A-F2D0B1946D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D3-45A9-A98A-F2D0B1946D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0.25954373581301127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0.11171905930723725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3.1146438464411119E-2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0.3251643815619687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3.1146438464411119E-2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6.3386677861366536E-2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9.704253083297175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0.26062356805256659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9.6360932213405803E-2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1.0059944081795855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9.6360932213405803E-2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0.22293262961143334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8.7680148567143341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0.20247036922884121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7.5488852752737756E-2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2.1045727753095989E-2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0.21971440032145395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2.1045727753095989E-2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3.645827670098889E-2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9.885680614352637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6.5916673725857384</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AA-4398-A611-AC5A3CCCA5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AA-4398-A611-AC5A3CCCA5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87-4BDB-AD15-AE238694DA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87-4BDB-AD15-AE238694DA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0.79221381224645726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0.24059732401444411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2.5118017958301548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0.24059732401444389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0.86299776269589845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0.14260607956780635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3.2575349009793149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0.17586312295619511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2.3071802644598458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7.8729368499960186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0.3867924528301887</c:v>
                </c:pt>
                <c:pt idx="1">
                  <c:v>0.32547169811320759</c:v>
                </c:pt>
                <c:pt idx="2">
                  <c:v>0.28773584905660377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0.26732975706223883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0.65463862955052754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0.18250835549598143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1.9053612377720981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0.18250835549598143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0.26638136723586214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8.3935559564888855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0.6841730385712701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0.29921768695510575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3.1237900359725455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0.29921768695510487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1.0732629527741366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7.653718473419957E-2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5.2198765452499662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0.3432227304557367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0.10912922741871611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1.1392935916088289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0.10912922741871789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0.38365830517714272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7.6596985691222521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0.39543525038216298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0.62764179653146801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0.17498184029278985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1.8267854910086632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0.17498184029278985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0.62764179653146712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8.4901901378069411E-2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7.1464014136779888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0.24532472059144261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0.13014944686246821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1.3587416888137334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0.13014944686246999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0.46683262965832562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0.21632448323089015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8.1982257303338884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8.2852249272429148</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01-4E56-94F0-328DC2D54E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01-4E56-94F0-328DC2D54E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A9-4414-A84B-1984BB9D01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A9-4414-A84B-1984BB9D01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0.19461150162067842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0.14364101538914564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1.4995917427064276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0.14364101538914475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0.31476902351954905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8.2294069518036252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0.22636844743073148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0.11655503173408377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1.2121129675968962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8.553112417562545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0.429245283018868</c:v>
                </c:pt>
                <c:pt idx="1">
                  <c:v>0.54716981132075471</c:v>
                </c:pt>
                <c:pt idx="2">
                  <c:v>0</c:v>
                </c:pt>
                <c:pt idx="3">
                  <c:v>2.358490566037736E-2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0.37322231567016928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0.14378511804963878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1.5010961539582697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0.14378511804963878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0.36930693373597023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8.0731554123625724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8.5453375927132829</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0D-476A-9F29-D9CD600322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0D-476A-9F29-D9CD600322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83-4F3E-A15D-DE5053D539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83-4F3E-A15D-DE5053D539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2.1176164607548564E-2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0.34629083456661025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9.654329562475894E-2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1.0078982562211323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9.654329562475894E-2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0.34629083456660936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0.21185503763308233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8.5619934860035514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0.17579645140890499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0.23650805298072619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6.5936676912428993E-2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0.68836951598750673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6.5936676912428993E-2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0.23650805298072619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4.2265091506864749E-2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9.2478260288487704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0.19773175874978399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8.074701469557688E-2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0.84298733309312013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8.074701469557688E-2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0.28963120563416389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0.16401026525038453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9.0416172066677074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1.5407255216196818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0.46236638874017899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0.12890429228645583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1.3457424523802963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0.12890429228645495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0.46236638874017899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1.7604424617639225E-2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7.3299136493330996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8.836092813650481</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76-4548-9C8C-C203BE7AC1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76-4548-9C8C-C203BE7AC1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3</c:v>
                </c:pt>
                <c:pt idx="3">
                  <c:v>71</c:v>
                </c:pt>
                <c:pt idx="4">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0-4796-814C-6796383CB4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50-4796-814C-6796383CB4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0.27312132142731738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0.2898160734273354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8.0798554454146299E-2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0.84352540083205696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8.0798554454146299E-2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0.2898160734273354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5.454449705336728E-2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9.0231826959826318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0.41596669118727281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0.39127873335445873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0.10908558545361657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1.1388379757088645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0.10908558545361835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0.39127873335445784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0.24658552780170595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8.528897678586457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0.79223442841387914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0.32048779395839144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8.9349600820288977E-2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0.93279710701868623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8.9349600820289865E-2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0.32048779395839055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0.26352011330446601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9.009937874422377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0.592131402888457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0.36164494097380562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0.10082390569570876</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1.0525872156994112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0.10082390569570876</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0.36164494097380739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3.7430034290670378E-2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8.7225386363559387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0.2741884844472624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0.29788639889990964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8.3048500857902496E-2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0.86701452084045627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8.3048500857902496E-2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0.29788639889991053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0.13758582926515395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8.9946962938335506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0.66560687056009904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0.39574485131570825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0.11033070575016701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1.151836854269586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0.11033070575016701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0.39574485131570825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0.23600590992233172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8.73730370272194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0.53090960836620305</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0.51155822377572235</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0.14261860811033333</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1.4889179563311634</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0.14261860811033245</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0.44931791564130918</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8.9975706911026556</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7.5469680410804214</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0E-478B-9A56-3AF8FEA351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0E-478B-9A56-3AF8FEA351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5.4029615240437927</c:v>
                </c:pt>
                <c:pt idx="1">
                  <c:v>7.8729368499960186</c:v>
                </c:pt>
                <c:pt idx="2">
                  <c:v>8.3641725104730202</c:v>
                </c:pt>
                <c:pt idx="3">
                  <c:v>5.2198765452499662</c:v>
                </c:pt>
                <c:pt idx="4">
                  <c:v>2.9778942073996681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8.6864883996386659</c:v>
                </c:pt>
                <c:pt idx="2">
                  <c:v>8.9973219852825554</c:v>
                </c:pt>
                <c:pt idx="3">
                  <c:v>5.6332485655474924</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94-4FD0-9E35-95538ABE6A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94-4FD0-9E35-95538ABE6A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0.41111991187707009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0.41807679332241143</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0.11655668421629084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1.2168351827259434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0.11655668421628995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0.41807679332241143</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0.2595894645644119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8.1571841911995353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8.45340956180749E-2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0.34553368137226315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9.6332206975048962E-2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1.0056945207823098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9.6332206975048962E-2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3.8002147925785934E-2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8.9084524455368435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0.59765208442460516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0.69911946244675427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0.19490927914534772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2.0348251144798866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0.19490927914534772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0.46896013243654622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7.130999085875291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0.89179876223719301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0.26535035748767122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2.770219939859734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0.26535035748767122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0.85261995378067201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5.9912364417100106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8.3756082231172027</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A5-4F09-A696-C6415A5FB3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A5-4F09-A696-C6415A5FB3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71-44CB-81D6-B2EAB4E4CD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71-44CB-81D6-B2EAB4E4CD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0.18650109486293687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7.43280575752987E-2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0.77597433497222923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7.43280575752987E-2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0.10775567715881174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9.3340950712715447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0.21508426253665114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0.12547441859990638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1.309935059589729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0.12547441859990549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0.45006378591636853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0.47129443733070175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7.8487722145960586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6.9020519745820659</c:v>
                </c:pt>
                <c:pt idx="1">
                  <c:v>8.2814765034775419</c:v>
                </c:pt>
                <c:pt idx="2">
                  <c:v>9.009937874422377</c:v>
                </c:pt>
                <c:pt idx="3">
                  <c:v>8.528897678586457</c:v>
                </c:pt>
                <c:pt idx="4">
                  <c:v>7.1464014136779888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7.516128997871931</c:v>
                </c:pt>
                <c:pt idx="2">
                  <c:v>8.2465389537384208</c:v>
                </c:pt>
                <c:pt idx="3">
                  <c:v>7.8564209226719068</c:v>
                </c:pt>
                <c:pt idx="4">
                  <c:v>6.5297339648749544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0.40014814275653166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0.37903378497344153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0.10567178539466227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1.1031983893011228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0.10567178539466227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0.37903378497344065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7.6886423209881372E-2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7.8843686552368064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0.22370277539378236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0.11005377592318766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1.1489457463174455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0.11005377592318943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0.39475153261573936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0.10531059591760972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7.9796553854085728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0.23498795967876074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0.13485206127355376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1.4078363134993772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0.13485206127355376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0.44831097874582504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7.7562370585048628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0.179424604239939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0.28810158585195467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8.0320568136539094E-2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0.83853529175307173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8.0320568136539094E-2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0.1626859908129088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9.2158796896370294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0.10133003289715159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0.33698286001137312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9.3948301910071308E-2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0.98080689142969746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9.3948301910071308E-2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0.33698286001137312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8.1726918856142916E-2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8.6102494871655466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8.1157092128232691</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DC-4041-8AF6-4C23AA9763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DC-4041-8AF6-4C23AA9763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A0-4540-AC62-E4507857ED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A0-4540-AC62-E4507857ED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0.2171436488073919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6.8803909303840172E-2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0.71830301379056394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6.8803909303840172E-2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0.14788044964211799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9.0809031534147184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0.17922393196505837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0.10974542721901237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1.1457266297621622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3.3773103060324772E-2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8.3641725104730202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4.1310825483593847</c:v>
                </c:pt>
                <c:pt idx="1">
                  <c:v>7.744946707619432</c:v>
                </c:pt>
                <c:pt idx="2">
                  <c:v>8.2083402944467672</c:v>
                </c:pt>
                <c:pt idx="3">
                  <c:v>8.553112417562545</c:v>
                </c:pt>
                <c:pt idx="4">
                  <c:v>7.3299136493330996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8.8082713417254546</c:v>
                </c:pt>
                <c:pt idx="2">
                  <c:v>8.7389531911453115</c:v>
                </c:pt>
                <c:pt idx="3">
                  <c:v>9.028396333276552</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0.91930949398887973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0.33530889722212942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3.5005771308986446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0.33530889722212898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0.82295512303048213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6.9020519745820659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0.11886286586201855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0.21635126791497061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2.0690444728499209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8.3656385996059495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4.3620900674311791E-2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0.55468548750322277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0.15464216679545384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1.614442196558131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0.15464216679545473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0.41605915945750382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8.7837407305528998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5.0569919912612846</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91-4EDE-91B4-4D801430FD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91-4EDE-91B4-4D801430FD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F5-4289-AB3D-9C686634C6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F5-4289-AB3D-9C686634C6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0.21250973596044265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0.26128719193193506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2.7278010701509432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0.2612871919319355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0.93721018295622027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0.21066512057148401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4.1310825483593847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0.35509425125381266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0.63323382866244149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0.17654085704193268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1.8430614038279973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0.17654085704193268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0.63323382866244149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3.6185674926350941E-2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5.9829014341631854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6.0979225405887334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F9-42FD-91A6-2AFAD6D140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F9-42FD-91A6-2AFAD6D140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716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R0A | Manchester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989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R0A | Manchester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4280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R0A | Manchester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Manchester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6600928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2058341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69760927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55266075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Manchester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clear explanations about care and treatment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2081435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62043021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0496458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p40. Were you able to ask staff any questions you had about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71973790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Manchester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Parents / carers feeling able to ask questions about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introducing themselves when caring for children </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consistent information about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255952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359440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F6AD9E0-8F94-2A79-9E97-A5F875D96475}"/>
              </a:ext>
            </a:extLst>
          </p:cNvPr>
          <p:cNvGraphicFramePr/>
          <p:nvPr>
            <p:extLst>
              <p:ext uri="{D42A27DB-BD31-4B8C-83A1-F6EECF244321}">
                <p14:modId xmlns:p14="http://schemas.microsoft.com/office/powerpoint/2010/main" val="19130634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34E4EF6-1E62-B051-F0CE-186EECCDDC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29054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49727572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77965880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63796720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0268762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79989960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16378368"/>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89958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21185202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71639214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718952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806F981-DF2B-339E-BA73-EF46F9E57A14}"/>
              </a:ext>
            </a:extLst>
          </p:cNvPr>
          <p:cNvGraphicFramePr/>
          <p:nvPr>
            <p:extLst>
              <p:ext uri="{D42A27DB-BD31-4B8C-83A1-F6EECF244321}">
                <p14:modId xmlns:p14="http://schemas.microsoft.com/office/powerpoint/2010/main" val="22332293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8D85BFA-4924-7058-E58E-F102A7F9C8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83947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71703479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50397862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24381924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377985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98440602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6690665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93246724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9334766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12783200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7103106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1852195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ACD58A1-C82F-894F-D66E-8F48101CA5B2}"/>
              </a:ext>
            </a:extLst>
          </p:cNvPr>
          <p:cNvGraphicFramePr/>
          <p:nvPr>
            <p:extLst>
              <p:ext uri="{D42A27DB-BD31-4B8C-83A1-F6EECF244321}">
                <p14:modId xmlns:p14="http://schemas.microsoft.com/office/powerpoint/2010/main" val="598792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9169D4D-0736-C56B-F0C4-4DD8C2A5BF9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97791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70464469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77118654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250904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34069820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9621385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1638244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9A69477-6683-A766-F6A1-5ED97F0D6141}"/>
              </a:ext>
            </a:extLst>
          </p:cNvPr>
          <p:cNvGraphicFramePr/>
          <p:nvPr>
            <p:extLst>
              <p:ext uri="{D42A27DB-BD31-4B8C-83A1-F6EECF244321}">
                <p14:modId xmlns:p14="http://schemas.microsoft.com/office/powerpoint/2010/main" val="15731824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3D25A81-82A1-CED7-8935-49EED25033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66698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80200983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86055531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49023925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0530749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09281586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738278145"/>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7079483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77406367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9440546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90036938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246388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4103458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068D457-EDAB-BA92-D2AB-4757F0F743C8}"/>
              </a:ext>
            </a:extLst>
          </p:cNvPr>
          <p:cNvGraphicFramePr/>
          <p:nvPr>
            <p:extLst>
              <p:ext uri="{D42A27DB-BD31-4B8C-83A1-F6EECF244321}">
                <p14:modId xmlns:p14="http://schemas.microsoft.com/office/powerpoint/2010/main" val="11307241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A4F1D86-1377-D76E-D501-40BC3018CC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65746300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6377745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718462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85041099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0418716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9028851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771E0F9-D27C-29BD-EF2D-E75EE3201871}"/>
              </a:ext>
            </a:extLst>
          </p:cNvPr>
          <p:cNvGraphicFramePr/>
          <p:nvPr>
            <p:extLst>
              <p:ext uri="{D42A27DB-BD31-4B8C-83A1-F6EECF244321}">
                <p14:modId xmlns:p14="http://schemas.microsoft.com/office/powerpoint/2010/main" val="25678861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3D349B6-8C2E-2D3D-504F-29CC59D444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15593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64035012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9777574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44097183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08343920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750429870"/>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6200550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8780026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37D6D28-1BA9-49F0-92EC-FFAAB4F511B4}"/>
              </a:ext>
            </a:extLst>
          </p:cNvPr>
          <p:cNvGraphicFramePr/>
          <p:nvPr>
            <p:extLst>
              <p:ext uri="{D42A27DB-BD31-4B8C-83A1-F6EECF244321}">
                <p14:modId xmlns:p14="http://schemas.microsoft.com/office/powerpoint/2010/main" val="30647455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0E6A947-1FD8-3F5D-342D-86A009C3B2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68267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20397865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415318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40016252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325694170"/>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08303387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6685618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9274370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18299741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866722216"/>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3337546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260826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8291686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B97FC55-3A68-63CD-F270-1A127B554FA8}"/>
              </a:ext>
            </a:extLst>
          </p:cNvPr>
          <p:cNvGraphicFramePr/>
          <p:nvPr>
            <p:extLst>
              <p:ext uri="{D42A27DB-BD31-4B8C-83A1-F6EECF244321}">
                <p14:modId xmlns:p14="http://schemas.microsoft.com/office/powerpoint/2010/main" val="42180208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AB769A5-DF00-B05A-A69F-67CE3CEEB8B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37541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43428267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50802163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13706072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5210226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4302584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659117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4329415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CBE682-D704-A05D-950A-19C1111D875E}"/>
              </a:ext>
            </a:extLst>
          </p:cNvPr>
          <p:cNvGraphicFramePr/>
          <p:nvPr>
            <p:extLst>
              <p:ext uri="{D42A27DB-BD31-4B8C-83A1-F6EECF244321}">
                <p14:modId xmlns:p14="http://schemas.microsoft.com/office/powerpoint/2010/main" val="33974669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8A2C01C-E50E-474D-3499-4765F60C09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83106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1355904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57387921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39879594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5526194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48221093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56342250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639840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09492995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4183802031"/>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921258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42084108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37F2B8D-0C65-08EE-0B50-A1EAB48163F0}"/>
              </a:ext>
            </a:extLst>
          </p:cNvPr>
          <p:cNvGraphicFramePr/>
          <p:nvPr>
            <p:extLst>
              <p:ext uri="{D42A27DB-BD31-4B8C-83A1-F6EECF244321}">
                <p14:modId xmlns:p14="http://schemas.microsoft.com/office/powerpoint/2010/main" val="30202128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D42B3DE-B25F-809B-F521-07C00DC13F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27074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43938028"/>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72884089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3294811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51460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79158153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6569316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85275873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730307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542533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C51C442-9CF6-ED65-EF70-245B7BE2BE8B}"/>
              </a:ext>
            </a:extLst>
          </p:cNvPr>
          <p:cNvGraphicFramePr/>
          <p:nvPr>
            <p:extLst>
              <p:ext uri="{D42A27DB-BD31-4B8C-83A1-F6EECF244321}">
                <p14:modId xmlns:p14="http://schemas.microsoft.com/office/powerpoint/2010/main" val="33447590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5D4FB3C-A84B-37D4-E186-6FBDD849020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8262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0918655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468350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0493437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6884192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4353820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3E00539-93C4-A7AD-AE2E-4AD8C8C274F5}"/>
              </a:ext>
            </a:extLst>
          </p:cNvPr>
          <p:cNvGraphicFramePr/>
          <p:nvPr>
            <p:extLst>
              <p:ext uri="{D42A27DB-BD31-4B8C-83A1-F6EECF244321}">
                <p14:modId xmlns:p14="http://schemas.microsoft.com/office/powerpoint/2010/main" val="2445775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CA9A5B0-70EF-B951-B8EB-B51221217D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37965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52597546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21313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125829010"/>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348093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3929838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E811F97-10D7-5D40-21A9-AAC1125EC2A4}"/>
              </a:ext>
            </a:extLst>
          </p:cNvPr>
          <p:cNvGraphicFramePr/>
          <p:nvPr>
            <p:extLst>
              <p:ext uri="{D42A27DB-BD31-4B8C-83A1-F6EECF244321}">
                <p14:modId xmlns:p14="http://schemas.microsoft.com/office/powerpoint/2010/main" val="22383824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9637ECA-079C-2BA6-E02D-BD51703AE3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14664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8196061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3475152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6982271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70967318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8068162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0095542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4BF16DB-B008-ECB3-F1A6-A893743E5679}"/>
              </a:ext>
            </a:extLst>
          </p:cNvPr>
          <p:cNvGraphicFramePr/>
          <p:nvPr>
            <p:extLst>
              <p:ext uri="{D42A27DB-BD31-4B8C-83A1-F6EECF244321}">
                <p14:modId xmlns:p14="http://schemas.microsoft.com/office/powerpoint/2010/main" val="8115756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BA1163B-A891-85C8-FBD4-F5FE8FA303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33487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3650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4651977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861639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48371253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717146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9031187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242BA1D-BBC6-6BC8-1832-1BF476195FB0}"/>
              </a:ext>
            </a:extLst>
          </p:cNvPr>
          <p:cNvGraphicFramePr/>
          <p:nvPr>
            <p:extLst>
              <p:ext uri="{D42A27DB-BD31-4B8C-83A1-F6EECF244321}">
                <p14:modId xmlns:p14="http://schemas.microsoft.com/office/powerpoint/2010/main" val="42700806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20E68E-AD5C-0DFF-EFA1-AAD490F04F5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06888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316329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1144911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9276189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8207564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B15ECCB-F384-9BD1-E0C0-AA75479D2852}"/>
              </a:ext>
            </a:extLst>
          </p:cNvPr>
          <p:cNvGraphicFramePr/>
          <p:nvPr>
            <p:extLst>
              <p:ext uri="{D42A27DB-BD31-4B8C-83A1-F6EECF244321}">
                <p14:modId xmlns:p14="http://schemas.microsoft.com/office/powerpoint/2010/main" val="18580457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9D9A1A-505B-CB06-A331-7C29E2FD651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86828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8984735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57383143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419364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1276588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B3DFB4C-73DE-B1F2-3C65-1C8BCB6946AE}"/>
              </a:ext>
            </a:extLst>
          </p:cNvPr>
          <p:cNvGraphicFramePr/>
          <p:nvPr>
            <p:extLst>
              <p:ext uri="{D42A27DB-BD31-4B8C-83A1-F6EECF244321}">
                <p14:modId xmlns:p14="http://schemas.microsoft.com/office/powerpoint/2010/main" val="2816938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F7E08E6-FEF6-61A4-422E-CB5E61B039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076602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19407443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5993947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4138962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96813121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4677989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9376114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A311E12-7A28-158D-8A3E-59967E17A285}"/>
              </a:ext>
            </a:extLst>
          </p:cNvPr>
          <p:cNvGraphicFramePr/>
          <p:nvPr>
            <p:extLst>
              <p:ext uri="{D42A27DB-BD31-4B8C-83A1-F6EECF244321}">
                <p14:modId xmlns:p14="http://schemas.microsoft.com/office/powerpoint/2010/main" val="5143142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8B762E-CD22-535D-2FE4-6023605576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21175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04048712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648481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29453964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698762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7001559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A779D88-6A34-6238-BC20-1532E7E27B9A}"/>
              </a:ext>
            </a:extLst>
          </p:cNvPr>
          <p:cNvGraphicFramePr/>
          <p:nvPr>
            <p:extLst>
              <p:ext uri="{D42A27DB-BD31-4B8C-83A1-F6EECF244321}">
                <p14:modId xmlns:p14="http://schemas.microsoft.com/office/powerpoint/2010/main" val="40052568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FF7F176-9836-5DEC-5178-FF840A63C6B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79189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03615377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501959843"/>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976072003"/>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77025375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4865193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0734126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D2FCCBA-8CF1-FF20-A811-0DA3427C94C5}"/>
              </a:ext>
            </a:extLst>
          </p:cNvPr>
          <p:cNvGraphicFramePr/>
          <p:nvPr>
            <p:extLst>
              <p:ext uri="{D42A27DB-BD31-4B8C-83A1-F6EECF244321}">
                <p14:modId xmlns:p14="http://schemas.microsoft.com/office/powerpoint/2010/main" val="32256935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ED6CA7D-ACDB-EDB8-07DD-A4DE1042A3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07224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839681466"/>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64777471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83573397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83487967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38042038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2456004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1588608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A35DA80-534D-EE10-AE2A-179B94F4B7FE}"/>
              </a:ext>
            </a:extLst>
          </p:cNvPr>
          <p:cNvGraphicFramePr/>
          <p:nvPr>
            <p:extLst>
              <p:ext uri="{D42A27DB-BD31-4B8C-83A1-F6EECF244321}">
                <p14:modId xmlns:p14="http://schemas.microsoft.com/office/powerpoint/2010/main" val="12128009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5DEC83D-074A-88E1-0802-A80AA0018C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31775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715422684"/>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2207663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2349568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74056743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49313333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40399246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83497891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78596868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102309761"/>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53117397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2537685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2470800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CC3572-7CF9-4180-D50F-88B57B35A476}"/>
              </a:ext>
            </a:extLst>
          </p:cNvPr>
          <p:cNvGraphicFramePr/>
          <p:nvPr>
            <p:extLst>
              <p:ext uri="{D42A27DB-BD31-4B8C-83A1-F6EECF244321}">
                <p14:modId xmlns:p14="http://schemas.microsoft.com/office/powerpoint/2010/main" val="21229212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8D7F6E-D360-1F20-9CA9-F7AD7A357F6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69850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86672311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89431700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72479905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91589853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6007794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2129083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657774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31444931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11818</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Manchester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